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7556500" cy="106854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1"/>
  </p:normalViewPr>
  <p:slideViewPr>
    <p:cSldViewPr snapToGrid="0">
      <p:cViewPr varScale="1">
        <p:scale>
          <a:sx n="70" d="100"/>
          <a:sy n="70" d="100"/>
        </p:scale>
        <p:origin x="31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738" y="1748756"/>
            <a:ext cx="6423025" cy="3720124"/>
          </a:xfrm>
        </p:spPr>
        <p:txBody>
          <a:bodyPr anchor="b"/>
          <a:lstStyle>
            <a:lvl1pPr algn="ctr">
              <a:defRPr sz="49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563" y="5612342"/>
            <a:ext cx="5667375" cy="2579846"/>
          </a:xfrm>
        </p:spPr>
        <p:txBody>
          <a:bodyPr/>
          <a:lstStyle>
            <a:lvl1pPr marL="0" indent="0" algn="ctr">
              <a:buNone/>
              <a:defRPr sz="1983"/>
            </a:lvl1pPr>
            <a:lvl2pPr marL="377830" indent="0" algn="ctr">
              <a:buNone/>
              <a:defRPr sz="1653"/>
            </a:lvl2pPr>
            <a:lvl3pPr marL="755660" indent="0" algn="ctr">
              <a:buNone/>
              <a:defRPr sz="1488"/>
            </a:lvl3pPr>
            <a:lvl4pPr marL="1133490" indent="0" algn="ctr">
              <a:buNone/>
              <a:defRPr sz="1322"/>
            </a:lvl4pPr>
            <a:lvl5pPr marL="1511320" indent="0" algn="ctr">
              <a:buNone/>
              <a:defRPr sz="1322"/>
            </a:lvl5pPr>
            <a:lvl6pPr marL="1889150" indent="0" algn="ctr">
              <a:buNone/>
              <a:defRPr sz="1322"/>
            </a:lvl6pPr>
            <a:lvl7pPr marL="2266980" indent="0" algn="ctr">
              <a:buNone/>
              <a:defRPr sz="1322"/>
            </a:lvl7pPr>
            <a:lvl8pPr marL="2644811" indent="0" algn="ctr">
              <a:buNone/>
              <a:defRPr sz="1322"/>
            </a:lvl8pPr>
            <a:lvl9pPr marL="3022641" indent="0" algn="ctr">
              <a:buNone/>
              <a:defRPr sz="132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9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98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7621" y="568902"/>
            <a:ext cx="1629370" cy="905543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510" y="568902"/>
            <a:ext cx="4793655" cy="905543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59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1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574" y="2663948"/>
            <a:ext cx="6517481" cy="4444855"/>
          </a:xfrm>
        </p:spPr>
        <p:txBody>
          <a:bodyPr anchor="b"/>
          <a:lstStyle>
            <a:lvl1pPr>
              <a:defRPr sz="49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574" y="7150854"/>
            <a:ext cx="6517481" cy="2337444"/>
          </a:xfrm>
        </p:spPr>
        <p:txBody>
          <a:bodyPr/>
          <a:lstStyle>
            <a:lvl1pPr marL="0" indent="0">
              <a:buNone/>
              <a:defRPr sz="1983">
                <a:solidFill>
                  <a:schemeClr val="tx1"/>
                </a:solidFill>
              </a:defRPr>
            </a:lvl1pPr>
            <a:lvl2pPr marL="377830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660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49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4pPr>
            <a:lvl5pPr marL="151132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5pPr>
            <a:lvl6pPr marL="188915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6pPr>
            <a:lvl7pPr marL="226698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7pPr>
            <a:lvl8pPr marL="2644811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8pPr>
            <a:lvl9pPr marL="3022641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70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509" y="2844510"/>
            <a:ext cx="3211513" cy="6779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5478" y="2844510"/>
            <a:ext cx="3211513" cy="6779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46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568904"/>
            <a:ext cx="6517481" cy="20653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495" y="2619423"/>
            <a:ext cx="3196753" cy="1283739"/>
          </a:xfrm>
        </p:spPr>
        <p:txBody>
          <a:bodyPr anchor="b"/>
          <a:lstStyle>
            <a:lvl1pPr marL="0" indent="0">
              <a:buNone/>
              <a:defRPr sz="1983" b="1"/>
            </a:lvl1pPr>
            <a:lvl2pPr marL="377830" indent="0">
              <a:buNone/>
              <a:defRPr sz="1653" b="1"/>
            </a:lvl2pPr>
            <a:lvl3pPr marL="755660" indent="0">
              <a:buNone/>
              <a:defRPr sz="1488" b="1"/>
            </a:lvl3pPr>
            <a:lvl4pPr marL="1133490" indent="0">
              <a:buNone/>
              <a:defRPr sz="1322" b="1"/>
            </a:lvl4pPr>
            <a:lvl5pPr marL="1511320" indent="0">
              <a:buNone/>
              <a:defRPr sz="1322" b="1"/>
            </a:lvl5pPr>
            <a:lvl6pPr marL="1889150" indent="0">
              <a:buNone/>
              <a:defRPr sz="1322" b="1"/>
            </a:lvl6pPr>
            <a:lvl7pPr marL="2266980" indent="0">
              <a:buNone/>
              <a:defRPr sz="1322" b="1"/>
            </a:lvl7pPr>
            <a:lvl8pPr marL="2644811" indent="0">
              <a:buNone/>
              <a:defRPr sz="1322" b="1"/>
            </a:lvl8pPr>
            <a:lvl9pPr marL="3022641" indent="0">
              <a:buNone/>
              <a:defRPr sz="132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495" y="3903162"/>
            <a:ext cx="3196753" cy="57409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5478" y="2619423"/>
            <a:ext cx="3212497" cy="1283739"/>
          </a:xfrm>
        </p:spPr>
        <p:txBody>
          <a:bodyPr anchor="b"/>
          <a:lstStyle>
            <a:lvl1pPr marL="0" indent="0">
              <a:buNone/>
              <a:defRPr sz="1983" b="1"/>
            </a:lvl1pPr>
            <a:lvl2pPr marL="377830" indent="0">
              <a:buNone/>
              <a:defRPr sz="1653" b="1"/>
            </a:lvl2pPr>
            <a:lvl3pPr marL="755660" indent="0">
              <a:buNone/>
              <a:defRPr sz="1488" b="1"/>
            </a:lvl3pPr>
            <a:lvl4pPr marL="1133490" indent="0">
              <a:buNone/>
              <a:defRPr sz="1322" b="1"/>
            </a:lvl4pPr>
            <a:lvl5pPr marL="1511320" indent="0">
              <a:buNone/>
              <a:defRPr sz="1322" b="1"/>
            </a:lvl5pPr>
            <a:lvl6pPr marL="1889150" indent="0">
              <a:buNone/>
              <a:defRPr sz="1322" b="1"/>
            </a:lvl6pPr>
            <a:lvl7pPr marL="2266980" indent="0">
              <a:buNone/>
              <a:defRPr sz="1322" b="1"/>
            </a:lvl7pPr>
            <a:lvl8pPr marL="2644811" indent="0">
              <a:buNone/>
              <a:defRPr sz="1322" b="1"/>
            </a:lvl8pPr>
            <a:lvl9pPr marL="3022641" indent="0">
              <a:buNone/>
              <a:defRPr sz="132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5478" y="3903162"/>
            <a:ext cx="3212497" cy="57409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5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5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712364"/>
            <a:ext cx="2437168" cy="2493275"/>
          </a:xfrm>
        </p:spPr>
        <p:txBody>
          <a:bodyPr anchor="b"/>
          <a:lstStyle>
            <a:lvl1pPr>
              <a:defRPr sz="264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2497" y="1538511"/>
            <a:ext cx="3825478" cy="7593604"/>
          </a:xfrm>
        </p:spPr>
        <p:txBody>
          <a:bodyPr/>
          <a:lstStyle>
            <a:lvl1pPr>
              <a:defRPr sz="2644"/>
            </a:lvl1pPr>
            <a:lvl2pPr>
              <a:defRPr sz="2314"/>
            </a:lvl2pPr>
            <a:lvl3pPr>
              <a:defRPr sz="1983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494" y="3205639"/>
            <a:ext cx="2437168" cy="5938843"/>
          </a:xfrm>
        </p:spPr>
        <p:txBody>
          <a:bodyPr/>
          <a:lstStyle>
            <a:lvl1pPr marL="0" indent="0">
              <a:buNone/>
              <a:defRPr sz="1322"/>
            </a:lvl1pPr>
            <a:lvl2pPr marL="377830" indent="0">
              <a:buNone/>
              <a:defRPr sz="1157"/>
            </a:lvl2pPr>
            <a:lvl3pPr marL="755660" indent="0">
              <a:buNone/>
              <a:defRPr sz="992"/>
            </a:lvl3pPr>
            <a:lvl4pPr marL="1133490" indent="0">
              <a:buNone/>
              <a:defRPr sz="826"/>
            </a:lvl4pPr>
            <a:lvl5pPr marL="1511320" indent="0">
              <a:buNone/>
              <a:defRPr sz="826"/>
            </a:lvl5pPr>
            <a:lvl6pPr marL="1889150" indent="0">
              <a:buNone/>
              <a:defRPr sz="826"/>
            </a:lvl6pPr>
            <a:lvl7pPr marL="2266980" indent="0">
              <a:buNone/>
              <a:defRPr sz="826"/>
            </a:lvl7pPr>
            <a:lvl8pPr marL="2644811" indent="0">
              <a:buNone/>
              <a:defRPr sz="826"/>
            </a:lvl8pPr>
            <a:lvl9pPr marL="3022641" indent="0">
              <a:buNone/>
              <a:defRPr sz="82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60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712364"/>
            <a:ext cx="2437168" cy="2493275"/>
          </a:xfrm>
        </p:spPr>
        <p:txBody>
          <a:bodyPr anchor="b"/>
          <a:lstStyle>
            <a:lvl1pPr>
              <a:defRPr sz="264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2497" y="1538511"/>
            <a:ext cx="3825478" cy="7593604"/>
          </a:xfrm>
        </p:spPr>
        <p:txBody>
          <a:bodyPr anchor="t"/>
          <a:lstStyle>
            <a:lvl1pPr marL="0" indent="0">
              <a:buNone/>
              <a:defRPr sz="2644"/>
            </a:lvl1pPr>
            <a:lvl2pPr marL="377830" indent="0">
              <a:buNone/>
              <a:defRPr sz="2314"/>
            </a:lvl2pPr>
            <a:lvl3pPr marL="755660" indent="0">
              <a:buNone/>
              <a:defRPr sz="1983"/>
            </a:lvl3pPr>
            <a:lvl4pPr marL="1133490" indent="0">
              <a:buNone/>
              <a:defRPr sz="1653"/>
            </a:lvl4pPr>
            <a:lvl5pPr marL="1511320" indent="0">
              <a:buNone/>
              <a:defRPr sz="1653"/>
            </a:lvl5pPr>
            <a:lvl6pPr marL="1889150" indent="0">
              <a:buNone/>
              <a:defRPr sz="1653"/>
            </a:lvl6pPr>
            <a:lvl7pPr marL="2266980" indent="0">
              <a:buNone/>
              <a:defRPr sz="1653"/>
            </a:lvl7pPr>
            <a:lvl8pPr marL="2644811" indent="0">
              <a:buNone/>
              <a:defRPr sz="1653"/>
            </a:lvl8pPr>
            <a:lvl9pPr marL="3022641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494" y="3205639"/>
            <a:ext cx="2437168" cy="5938843"/>
          </a:xfrm>
        </p:spPr>
        <p:txBody>
          <a:bodyPr/>
          <a:lstStyle>
            <a:lvl1pPr marL="0" indent="0">
              <a:buNone/>
              <a:defRPr sz="1322"/>
            </a:lvl1pPr>
            <a:lvl2pPr marL="377830" indent="0">
              <a:buNone/>
              <a:defRPr sz="1157"/>
            </a:lvl2pPr>
            <a:lvl3pPr marL="755660" indent="0">
              <a:buNone/>
              <a:defRPr sz="992"/>
            </a:lvl3pPr>
            <a:lvl4pPr marL="1133490" indent="0">
              <a:buNone/>
              <a:defRPr sz="826"/>
            </a:lvl4pPr>
            <a:lvl5pPr marL="1511320" indent="0">
              <a:buNone/>
              <a:defRPr sz="826"/>
            </a:lvl5pPr>
            <a:lvl6pPr marL="1889150" indent="0">
              <a:buNone/>
              <a:defRPr sz="826"/>
            </a:lvl6pPr>
            <a:lvl7pPr marL="2266980" indent="0">
              <a:buNone/>
              <a:defRPr sz="826"/>
            </a:lvl7pPr>
            <a:lvl8pPr marL="2644811" indent="0">
              <a:buNone/>
              <a:defRPr sz="826"/>
            </a:lvl8pPr>
            <a:lvl9pPr marL="3022641" indent="0">
              <a:buNone/>
              <a:defRPr sz="82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3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510" y="568904"/>
            <a:ext cx="6517481" cy="206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510" y="2844510"/>
            <a:ext cx="6517481" cy="6779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509" y="9903843"/>
            <a:ext cx="1700213" cy="56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52BB0-DCF3-F74D-AAA1-03B1ACB7723E}" type="datetimeFigureOut">
              <a:rPr lang="en-US" smtClean="0"/>
              <a:t>6/12/24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091" y="9903843"/>
            <a:ext cx="2550319" cy="56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6778" y="9903843"/>
            <a:ext cx="1700213" cy="56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31142-A4DC-DB4E-A044-C304CACA8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0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660" rtl="0" eaLnBrk="1" latinLnBrk="0" hangingPunct="1">
        <a:lnSpc>
          <a:spcPct val="90000"/>
        </a:lnSpc>
        <a:spcBef>
          <a:spcPct val="0"/>
        </a:spcBef>
        <a:buNone/>
        <a:defRPr sz="36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15" indent="-188915" algn="l" defTabSz="755660" rtl="0" eaLnBrk="1" latinLnBrk="0" hangingPunct="1">
        <a:lnSpc>
          <a:spcPct val="90000"/>
        </a:lnSpc>
        <a:spcBef>
          <a:spcPts val="826"/>
        </a:spcBef>
        <a:buFont typeface="Arial" panose="020B0604020202020204" pitchFamily="34" charset="0"/>
        <a:buChar char="•"/>
        <a:defRPr sz="2314" kern="1200">
          <a:solidFill>
            <a:schemeClr val="tx1"/>
          </a:solidFill>
          <a:latin typeface="+mn-lt"/>
          <a:ea typeface="+mn-ea"/>
          <a:cs typeface="+mn-cs"/>
        </a:defRPr>
      </a:lvl1pPr>
      <a:lvl2pPr marL="56674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2pPr>
      <a:lvl3pPr marL="94457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40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23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06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589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372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155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83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66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49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32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15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698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4811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2641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2CBFFE-429D-DE6F-5FE4-428B8C2C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0EB327-9D04-99D2-8FBB-4F4E8FA54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4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9BD6FF-8770-CD70-9229-0322F5BB5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47164" cy="10685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7A73FA-66CA-6540-B9F4-7AFE857CC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57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51610C-1469-C70C-2D3B-49EEF6128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095632-CB13-E3CB-F515-87E658780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2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5DCB63-1E77-9B02-5B3C-79EF4A5DE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E143C1-D372-59E8-6C63-D28851FF5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237" y="91440"/>
            <a:ext cx="1683827" cy="166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56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2AF236-9A4B-4965-5A00-5AC30BFD4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4242CE-A1B2-9AEA-E86A-2AC6C496D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88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6F5AEC-AB4E-7C56-B457-ED4BAAC20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0DEDC8-0191-A162-2967-C7C7DA78D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291F32-535E-B1EA-D129-F701BDEF0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8D7116-0616-4CDF-8D74-2A099F6A8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09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122ACE-69B2-0DAE-BB08-CBF050CF7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85526" cy="10881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8F4BCD-F2D2-12C6-F67D-D64272ADB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7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B87419-3E83-231A-C3BF-9FC33FE8A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47164" cy="10685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9447CF-F2D4-106D-7A2B-55F1B7065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23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8BA093-7D90-2DE1-731A-B9605C498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339CCA-FDAF-C3DF-DF4C-9251B949A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80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21B613-290B-119B-942C-E530D4059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47164" cy="10685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AAF136-DB4D-E001-BE80-797F2AC84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2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52DA17-4EDA-E808-6545-317025622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20F2A8-CC79-E9E2-BC6A-87BA2F206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038" y="5486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62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F625C6-8BFC-3F91-BAFC-05D43463C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8DC82E-30FF-F97C-8375-27F7EFE2F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5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FF6BCE-1C67-E97B-D6F2-E33C57FB2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6500" cy="10698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98F359-FEDD-61E2-3A00-B8E5627E5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326" y="146304"/>
            <a:ext cx="1631191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93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FAF662BA7CC47A220F038162877E5" ma:contentTypeVersion="9" ma:contentTypeDescription="Create a new document." ma:contentTypeScope="" ma:versionID="bafc1d0982de4f74d13c5c83b11375dc">
  <xsd:schema xmlns:xsd="http://www.w3.org/2001/XMLSchema" xmlns:xs="http://www.w3.org/2001/XMLSchema" xmlns:p="http://schemas.microsoft.com/office/2006/metadata/properties" xmlns:ns2="cfe7a490-2f71-47f9-a0e9-337d4a2580df" xmlns:ns3="ce3a4dd9-2397-4a1a-9808-933920bcfb1c" targetNamespace="http://schemas.microsoft.com/office/2006/metadata/properties" ma:root="true" ma:fieldsID="5934ae30b603e06450d123599c005ad8" ns2:_="" ns3:_="">
    <xsd:import namespace="cfe7a490-2f71-47f9-a0e9-337d4a2580df"/>
    <xsd:import namespace="ce3a4dd9-2397-4a1a-9808-933920bcfb1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e7a490-2f71-47f9-a0e9-337d4a2580d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3a4dd9-2397-4a1a-9808-933920bcfb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B862F9-8C44-48C4-86D0-2E97B796B4B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75670CD-B3F7-4A91-86C5-E0E527D253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7CD0C8-2206-4217-B5F4-E8815BC55E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e7a490-2f71-47f9-a0e9-337d4a2580df"/>
    <ds:schemaRef ds:uri="ce3a4dd9-2397-4a1a-9808-933920bcfb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</TotalTime>
  <Words>0</Words>
  <Application>Microsoft Macintosh PowerPoint</Application>
  <PresentationFormat>Custom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Pepper</dc:creator>
  <cp:lastModifiedBy>Kirsty Pepper</cp:lastModifiedBy>
  <cp:revision>2</cp:revision>
  <dcterms:created xsi:type="dcterms:W3CDTF">2023-12-11T11:44:47Z</dcterms:created>
  <dcterms:modified xsi:type="dcterms:W3CDTF">2024-06-12T05:57:56Z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0x01010025FFAF662BA7CC47A220F038162877E5</vt:lpwstr>
  </property>
</Properties>
</file>